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  <a:srgbClr val="A80000"/>
    <a:srgbClr val="C80000"/>
    <a:srgbClr val="E6AF00"/>
    <a:srgbClr val="EEB500"/>
    <a:srgbClr val="F4F77D"/>
    <a:srgbClr val="F1E10D"/>
    <a:srgbClr val="97A701"/>
    <a:srgbClr val="DE0000"/>
    <a:srgbClr val="F6EB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69" d="100"/>
          <a:sy n="69" d="100"/>
        </p:scale>
        <p:origin x="-1404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653D6-55C0-44B5-8C72-BEB55B1EDA4B}" type="datetimeFigureOut">
              <a:rPr lang="tr-TR" smtClean="0"/>
              <a:pPr/>
              <a:t>08.02.2015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A50DA-3594-4355-A9D2-20F982B34B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2410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A50DA-3594-4355-A9D2-20F982B34B86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37F2-2E80-431B-A582-FE8053C1E0A6}" type="datetimeFigureOut">
              <a:rPr lang="tr-TR" smtClean="0"/>
              <a:pPr/>
              <a:t>08.02.2015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B9E8-651D-42DA-9EAA-34ED7EA53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37F2-2E80-431B-A582-FE8053C1E0A6}" type="datetimeFigureOut">
              <a:rPr lang="tr-TR" smtClean="0"/>
              <a:pPr/>
              <a:t>08.02.2015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B9E8-651D-42DA-9EAA-34ED7EA53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37F2-2E80-431B-A582-FE8053C1E0A6}" type="datetimeFigureOut">
              <a:rPr lang="tr-TR" smtClean="0"/>
              <a:pPr/>
              <a:t>08.02.2015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B9E8-651D-42DA-9EAA-34ED7EA53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37F2-2E80-431B-A582-FE8053C1E0A6}" type="datetimeFigureOut">
              <a:rPr lang="tr-TR" smtClean="0"/>
              <a:pPr/>
              <a:t>08.02.2015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B9E8-651D-42DA-9EAA-34ED7EA53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37F2-2E80-431B-A582-FE8053C1E0A6}" type="datetimeFigureOut">
              <a:rPr lang="tr-TR" smtClean="0"/>
              <a:pPr/>
              <a:t>08.02.2015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B9E8-651D-42DA-9EAA-34ED7EA53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37F2-2E80-431B-A582-FE8053C1E0A6}" type="datetimeFigureOut">
              <a:rPr lang="tr-TR" smtClean="0"/>
              <a:pPr/>
              <a:t>08.02.2015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B9E8-651D-42DA-9EAA-34ED7EA53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37F2-2E80-431B-A582-FE8053C1E0A6}" type="datetimeFigureOut">
              <a:rPr lang="tr-TR" smtClean="0"/>
              <a:pPr/>
              <a:t>08.02.2015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B9E8-651D-42DA-9EAA-34ED7EA53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37F2-2E80-431B-A582-FE8053C1E0A6}" type="datetimeFigureOut">
              <a:rPr lang="tr-TR" smtClean="0"/>
              <a:pPr/>
              <a:t>08.02.2015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B9E8-651D-42DA-9EAA-34ED7EA53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37F2-2E80-431B-A582-FE8053C1E0A6}" type="datetimeFigureOut">
              <a:rPr lang="tr-TR" smtClean="0"/>
              <a:pPr/>
              <a:t>08.02.2015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B9E8-651D-42DA-9EAA-34ED7EA53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37F2-2E80-431B-A582-FE8053C1E0A6}" type="datetimeFigureOut">
              <a:rPr lang="tr-TR" smtClean="0"/>
              <a:pPr/>
              <a:t>08.02.2015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B9E8-651D-42DA-9EAA-34ED7EA53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37F2-2E80-431B-A582-FE8053C1E0A6}" type="datetimeFigureOut">
              <a:rPr lang="tr-TR" smtClean="0"/>
              <a:pPr/>
              <a:t>08.02.2015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B9E8-651D-42DA-9EAA-34ED7EA53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137F2-2E80-431B-A582-FE8053C1E0A6}" type="datetimeFigureOut">
              <a:rPr lang="tr-TR" smtClean="0"/>
              <a:pPr/>
              <a:t>08.02.2015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2B9E8-651D-42DA-9EAA-34ED7EA53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glory\AppData\Local\Microsoft\Windows\Temporary Internet Files\Content.IE5\MLBH5S44\MC90038257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459438"/>
            <a:ext cx="7848872" cy="2235171"/>
          </a:xfrm>
          <a:prstGeom prst="rect">
            <a:avLst/>
          </a:prstGeom>
          <a:noFill/>
        </p:spPr>
      </p:pic>
      <p:sp>
        <p:nvSpPr>
          <p:cNvPr id="9" name="8 Metin kutusu"/>
          <p:cNvSpPr txBox="1"/>
          <p:nvPr/>
        </p:nvSpPr>
        <p:spPr>
          <a:xfrm>
            <a:off x="0" y="3600598"/>
            <a:ext cx="9144000" cy="46166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A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İBNİ SİNA KİTAP KURDUNU ARIYOR</a:t>
            </a:r>
            <a:endParaRPr lang="tr-TR" sz="2400" b="1" dirty="0">
              <a:solidFill>
                <a:srgbClr val="A8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730784" y="813107"/>
            <a:ext cx="8413215" cy="646331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r"/>
            <a:r>
              <a:rPr lang="tr-TR" sz="3600" b="1" dirty="0" smtClean="0">
                <a:solidFill>
                  <a:srgbClr val="A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GELENEKSEL KİTAP </a:t>
            </a:r>
            <a:r>
              <a:rPr lang="tr-TR" sz="3200" b="1" dirty="0" smtClean="0">
                <a:solidFill>
                  <a:srgbClr val="A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OKUMA</a:t>
            </a:r>
            <a:r>
              <a:rPr lang="tr-TR" sz="3600" b="1" dirty="0" smtClean="0">
                <a:solidFill>
                  <a:srgbClr val="A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BAYRAMI</a:t>
            </a:r>
            <a:endParaRPr lang="tr-TR" sz="3600" b="1" dirty="0">
              <a:solidFill>
                <a:srgbClr val="A8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758741">
            <a:off x="7508891" y="1928715"/>
            <a:ext cx="1407281" cy="97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303190"/>
            <a:ext cx="1179797" cy="737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Metin kutusu 2"/>
          <p:cNvSpPr txBox="1"/>
          <p:nvPr/>
        </p:nvSpPr>
        <p:spPr>
          <a:xfrm>
            <a:off x="0" y="-151663"/>
            <a:ext cx="31318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b="1" dirty="0" smtClean="0">
                <a:solidFill>
                  <a:srgbClr val="8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</a:t>
            </a:r>
            <a:endParaRPr lang="tr-TR" sz="15000" b="1" dirty="0">
              <a:solidFill>
                <a:srgbClr val="8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134079"/>
              </p:ext>
            </p:extLst>
          </p:nvPr>
        </p:nvGraphicFramePr>
        <p:xfrm>
          <a:off x="467545" y="4221088"/>
          <a:ext cx="8280920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0"/>
              </a:tblGrid>
              <a:tr h="2016224">
                <a:tc>
                  <a:txBody>
                    <a:bodyPr/>
                    <a:lstStyle/>
                    <a:p>
                      <a:pPr algn="ctr"/>
                      <a:endParaRPr lang="tr-TR" sz="1600" dirty="0" smtClean="0">
                        <a:solidFill>
                          <a:srgbClr val="C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ea typeface="Tahoma" panose="020B0604030504040204" pitchFamily="34" charset="0"/>
                          <a:cs typeface="Courier New" panose="02070309020205020404" pitchFamily="49" charset="0"/>
                        </a:rPr>
                        <a:t>İKİ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ea typeface="Tahoma" panose="020B0604030504040204" pitchFamily="34" charset="0"/>
                          <a:cs typeface="Courier New" panose="02070309020205020404" pitchFamily="49" charset="0"/>
                        </a:rPr>
                        <a:t> HAFTA SÜRECEK OLAN 11. GELENEKSEL KİTAP OKUMA BAYRAMI 17 ŞUBAT  SALI GÜNÜ BAŞLAYACAK  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ea typeface="Tahoma" panose="020B0604030504040204" pitchFamily="34" charset="0"/>
                          <a:cs typeface="Courier New" panose="02070309020205020404" pitchFamily="49" charset="0"/>
                        </a:rPr>
                        <a:t>4 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ea typeface="Tahoma" panose="020B0604030504040204" pitchFamily="34" charset="0"/>
                          <a:cs typeface="Courier New" panose="02070309020205020404" pitchFamily="49" charset="0"/>
                        </a:rPr>
                        <a:t>MART 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ea typeface="Tahoma" panose="020B0604030504040204" pitchFamily="34" charset="0"/>
                          <a:cs typeface="Courier New" panose="02070309020205020404" pitchFamily="49" charset="0"/>
                        </a:rPr>
                        <a:t>ÇARŞAMBA 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ea typeface="Tahoma" panose="020B0604030504040204" pitchFamily="34" charset="0"/>
                          <a:cs typeface="Courier New" panose="02070309020205020404" pitchFamily="49" charset="0"/>
                        </a:rPr>
                        <a:t>GÜNÜ SONA ERECEKTİR.  HER HAFTANIN SONUNDA VE GENEL TOPLAMDA DERECEYE GİREN ÖĞRENCİLERİMİZ VE SINIFLARIMIZ ÖDÜLLENDİRİLECEKTİR. </a:t>
                      </a:r>
                    </a:p>
                    <a:p>
                      <a:pPr algn="ctr"/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ea typeface="Tahoma" panose="020B0604030504040204" pitchFamily="34" charset="0"/>
                          <a:cs typeface="Courier New" panose="02070309020205020404" pitchFamily="49" charset="0"/>
                        </a:rPr>
                        <a:t>AYRINTILI BİLGİYİ SINIF ÖĞRETMENLERİNİZDEN ALABİLİRSİNİZ.</a:t>
                      </a:r>
                      <a:endParaRPr lang="tr-TR" sz="180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ea typeface="Tahoma" panose="020B0604030504040204" pitchFamily="34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54</Words>
  <Application>Microsoft Office PowerPoint</Application>
  <PresentationFormat>Ekran Gösterisi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yusuf</dc:creator>
  <cp:lastModifiedBy>MERT</cp:lastModifiedBy>
  <cp:revision>39</cp:revision>
  <dcterms:created xsi:type="dcterms:W3CDTF">2012-11-02T14:16:30Z</dcterms:created>
  <dcterms:modified xsi:type="dcterms:W3CDTF">2015-02-08T20:30:21Z</dcterms:modified>
</cp:coreProperties>
</file>